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44" r:id="rId1"/>
  </p:sldMasterIdLst>
  <p:notesMasterIdLst>
    <p:notesMasterId r:id="rId6"/>
  </p:notesMasterIdLst>
  <p:sldIdLst>
    <p:sldId id="470" r:id="rId2"/>
    <p:sldId id="545" r:id="rId3"/>
    <p:sldId id="546" r:id="rId4"/>
    <p:sldId id="547" r:id="rId5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BFCC"/>
    <a:srgbClr val="006666"/>
    <a:srgbClr val="70CE7D"/>
    <a:srgbClr val="9EDEA7"/>
    <a:srgbClr val="359D44"/>
    <a:srgbClr val="F3F5EA"/>
    <a:srgbClr val="FFEFD5"/>
    <a:srgbClr val="EF8F00"/>
    <a:srgbClr val="D23BEA"/>
    <a:srgbClr val="E0A7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61" autoAdjust="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739" cy="493791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424" y="1"/>
            <a:ext cx="2919738" cy="493791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8B5453A-C8AD-4817-B7F0-F3693EF4C16B}" type="datetimeFigureOut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416" y="4687055"/>
            <a:ext cx="5388931" cy="4439366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9"/>
            <a:ext cx="2919739" cy="493791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424" y="9370949"/>
            <a:ext cx="2919738" cy="493791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1977479-9A02-4FC1-A899-632A938120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8882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77479-9A02-4FC1-A899-632A938120DE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77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77479-9A02-4FC1-A899-632A938120DE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568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77479-9A02-4FC1-A899-632A938120DE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29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DAF87-1C64-43F2-8C07-E3263D61144A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D218-668E-435F-8EB6-A09E510EBD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68B2-860A-47D9-878C-C603FCF6F831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A4BA4-1517-4077-9524-9D84550B1C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EE4F5-F016-441F-9DFF-B43B8D24E262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7812F-1020-4197-9E7A-BD3D8D6E6C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D46F2-7184-4BEE-B61F-5E8325A2B616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238E-FFCC-452B-A0E0-F6A4659C1A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41F17-B58F-4135-A370-0FCC90FB1E78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1101C-AB1E-4D01-AE0B-E3E1579A89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24DDA-7158-4CD2-8B8A-4A3C3250A17A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31D8A-99B9-48E7-BFA9-A0779523F8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32F3F-3107-4E44-A72F-1AD064FCAEED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29EB-1B97-424C-8B07-ABB229CE8E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0109-80CF-40B7-A3ED-7BC7907A0A89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92C0F-8193-48B1-97BD-1EF7FE5F65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872D1-E1DF-4414-957E-0A8BC7D00DCB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1EB0D-F844-44B0-B0E2-ACB72D858C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B5996-35F6-41D5-82B1-9B85CEF4E5A4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B99A5-A3FC-4F91-A911-C333EFC301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9FFA1-94FA-4C2B-A3A0-D446ED367BBD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D4099-AD13-42D2-B3C6-F57D899F95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D2D78281-18CC-46A7-AE83-A1C857D57B28}" type="datetime1">
              <a:rPr lang="ru-RU"/>
              <a:pPr>
                <a:defRPr/>
              </a:pPr>
              <a:t>11.05.2022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516F23B2-66A4-4DB1-9B51-B197BDFD06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5.infourok.ru/uploads/ex/0f54/00028053-1ce989c3/hello_html_127c8b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18" y="658955"/>
            <a:ext cx="7584194" cy="473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31580" y="5517232"/>
            <a:ext cx="9143999" cy="1121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просвещение </a:t>
            </a:r>
          </a:p>
          <a:p>
            <a:r>
              <a:rPr lang="ru-RU" sz="22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жителей </a:t>
            </a:r>
            <a:r>
              <a:rPr lang="ru-RU" sz="2200" b="1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Нижневартовского</a:t>
            </a:r>
            <a:r>
              <a:rPr lang="ru-RU" sz="22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2021 году</a:t>
            </a:r>
          </a:p>
          <a:p>
            <a:r>
              <a:rPr lang="ru-RU" sz="22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конкурса инициативных проектов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16" y="235488"/>
            <a:ext cx="644708" cy="81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7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90750" y="1644134"/>
            <a:ext cx="27412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41927" y="332656"/>
            <a:ext cx="785531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666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городское поселение Излучинск</a:t>
            </a:r>
            <a:endParaRPr lang="ru-RU" sz="2800" dirty="0">
              <a:solidFill>
                <a:srgbClr val="006666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644134"/>
            <a:ext cx="8565730" cy="16004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Цель проекта: экологическое просвещение жителей </a:t>
            </a:r>
            <a:r>
              <a:rPr lang="ru-RU" sz="14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Нижневартовского</a:t>
            </a:r>
            <a:r>
              <a:rPr lang="ru-RU" sz="14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района путем вовлечения в проекты по очистке природных территорий от бытового мусора, а также обучение навыкам сортировки и раздельного сбора отходов. </a:t>
            </a:r>
          </a:p>
          <a:p>
            <a:pPr marL="361950"/>
            <a:r>
              <a:rPr lang="ru-RU" sz="1400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Финансирование проекта составляет: 307,0 тыс. рублей, в том числе:</a:t>
            </a:r>
          </a:p>
          <a:p>
            <a:pPr marL="361950"/>
            <a:r>
              <a:rPr lang="ru-RU" sz="1400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199,5 тыс. рублей за счет средств автономного округа;</a:t>
            </a:r>
          </a:p>
          <a:p>
            <a:pPr marL="361950"/>
            <a:r>
              <a:rPr lang="ru-RU" sz="1400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107,5 тыс. рублей за счет средств бюджета </a:t>
            </a:r>
            <a:r>
              <a:rPr lang="ru-RU" sz="1400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Нижневартовского</a:t>
            </a:r>
            <a:r>
              <a:rPr lang="ru-RU" sz="1400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pPr marL="361950"/>
            <a:r>
              <a:rPr lang="ru-RU" sz="1400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Нефинансовый вклад: рабочая сила волонтеров (добровольцев) принявших участие в мероприятиях.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898" y="3244572"/>
            <a:ext cx="5330203" cy="3462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764704"/>
            <a:ext cx="5832648" cy="57606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Региональный конкурс инициативных проектов</a:t>
            </a: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991657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90750" y="1644134"/>
            <a:ext cx="27412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57329"/>
            <a:ext cx="835131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1 этап. Проведение обучающего семинара для волонтёров (добровольцев) #PROДобро21. В данном мероприятии приняли участие волонтёры от 14 лет, а также активная молодёжь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Нижневартовского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района, всего 85 человек.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3383118"/>
            <a:ext cx="835131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2 этап. Игры под названием «Снежный десант» прошли в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Излучинск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Нижневартовскогорайона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. Также, активное участие в эстафете приняли волонтеры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Новоаганск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, с.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Охтеурье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, с. </a:t>
            </a:r>
            <a:r>
              <a:rPr lang="ru-RU" sz="1600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Покур</a:t>
            </a:r>
            <a:r>
              <a:rPr lang="ru-RU" sz="16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., д. Вата. Всего 42 участника.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25269"/>
            <a:ext cx="3240360" cy="18259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52964"/>
            <a:ext cx="3480620" cy="19578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45983"/>
            <a:ext cx="1832572" cy="24434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349446"/>
            <a:ext cx="1829974" cy="2439965"/>
          </a:xfrm>
          <a:prstGeom prst="rect">
            <a:avLst/>
          </a:prstGeom>
        </p:spPr>
      </p:pic>
      <p:pic>
        <p:nvPicPr>
          <p:cNvPr id="1026" name="Picture 2" descr="https://sun9-44.userapi.com/s/v1/if2/r11G-X-LgUelRJhFvKkTXKFgh_d408cx5oSLdrG0LmXPnWNon6yoY0AzhZp317mB9s3cHI0m58OkeWxalzur_Yv6.jpg?size=810x1080&amp;quality=96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45983"/>
            <a:ext cx="1832571" cy="244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4345983"/>
            <a:ext cx="1832571" cy="244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543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90750" y="1644134"/>
            <a:ext cx="27412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32656"/>
            <a:ext cx="8351318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3 этап. </a:t>
            </a:r>
            <a:r>
              <a:rPr lang="ru-RU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Флешмоб</a:t>
            </a: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РевиZorro</a:t>
            </a: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» - уборка балконов, лоджий, кладовок, подсобных помещений, сортировка образовавшегося мусора. Приняли участие 45 человек.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3573016"/>
            <a:ext cx="835131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4 этап. «Мускулатура» – проведение мероприятий в рамках Всероссийской акции по сбору макулатуры #</a:t>
            </a:r>
            <a:r>
              <a:rPr lang="ru-RU" b="1" dirty="0" err="1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БумБатл</a:t>
            </a:r>
            <a:r>
              <a:rPr lang="ru-RU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. В данной акции приняли участие 35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53603"/>
            <a:ext cx="1887674" cy="25168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521" y="4263866"/>
            <a:ext cx="1879976" cy="25066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360" y="4263866"/>
            <a:ext cx="1879976" cy="25066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934" y="4253603"/>
            <a:ext cx="1887674" cy="25168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92" y="1345409"/>
            <a:ext cx="1224136" cy="21773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5100"/>
            <a:ext cx="3307337" cy="217733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137" y="1347556"/>
            <a:ext cx="2936982" cy="22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0303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13904</TotalTime>
  <Words>231</Words>
  <Application>Microsoft Office PowerPoint</Application>
  <PresentationFormat>Экран (4:3)</PresentationFormat>
  <Paragraphs>17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UdodOV</dc:creator>
  <cp:lastModifiedBy>Гладникова Елена Владимировна</cp:lastModifiedBy>
  <cp:revision>1181</cp:revision>
  <cp:lastPrinted>2021-12-21T11:47:10Z</cp:lastPrinted>
  <dcterms:created xsi:type="dcterms:W3CDTF">2013-10-11T05:33:44Z</dcterms:created>
  <dcterms:modified xsi:type="dcterms:W3CDTF">2022-05-11T12:24:09Z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Издатель">
    <vt:lpwstr>Абашкина Ольга Владимировна</vt:lpwstr>
  </property>
</Properties>
</file>